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270" r:id="rId3"/>
    <p:sldId id="271" r:id="rId4"/>
    <p:sldId id="273" r:id="rId5"/>
    <p:sldId id="281" r:id="rId6"/>
    <p:sldId id="274" r:id="rId7"/>
    <p:sldId id="277" r:id="rId8"/>
    <p:sldId id="278" r:id="rId9"/>
    <p:sldId id="275" r:id="rId10"/>
    <p:sldId id="279" r:id="rId11"/>
    <p:sldId id="27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ckie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820" y="-11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FF993-3666-45E7-933B-00DD8D0B2190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A4AB6-2187-4C7F-904D-724D68491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6C4CEEE-7D22-4B34-8F52-7661F8A1E72E}" type="datetimeFigureOut">
              <a:rPr lang="en-US" smtClean="0"/>
              <a:pPr/>
              <a:t>2/16/2012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523BD46-72A6-4339-8734-C31618A33C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CEEE-7D22-4B34-8F52-7661F8A1E72E}" type="datetimeFigureOut">
              <a:rPr lang="en-US" smtClean="0"/>
              <a:pPr/>
              <a:t>2/16/2012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3BD46-72A6-4339-8734-C31618A33C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CEEE-7D22-4B34-8F52-7661F8A1E72E}" type="datetimeFigureOut">
              <a:rPr lang="en-US" smtClean="0"/>
              <a:pPr/>
              <a:t>2/16/2012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3BD46-72A6-4339-8734-C31618A33C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6C4CEEE-7D22-4B34-8F52-7661F8A1E72E}" type="datetimeFigureOut">
              <a:rPr lang="en-US" smtClean="0"/>
              <a:pPr/>
              <a:t>2/16/2012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3BD46-72A6-4339-8734-C31618A33C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6C4CEEE-7D22-4B34-8F52-7661F8A1E72E}" type="datetimeFigureOut">
              <a:rPr lang="en-US" smtClean="0"/>
              <a:pPr/>
              <a:t>2/16/2012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523BD46-72A6-4339-8734-C31618A33C4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6C4CEEE-7D22-4B34-8F52-7661F8A1E72E}" type="datetimeFigureOut">
              <a:rPr lang="en-US" smtClean="0"/>
              <a:pPr/>
              <a:t>2/16/2012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523BD46-72A6-4339-8734-C31618A33C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6C4CEEE-7D22-4B34-8F52-7661F8A1E72E}" type="datetimeFigureOut">
              <a:rPr lang="en-US" smtClean="0"/>
              <a:pPr/>
              <a:t>2/16/2012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523BD46-72A6-4339-8734-C31618A33C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CEEE-7D22-4B34-8F52-7661F8A1E72E}" type="datetimeFigureOut">
              <a:rPr lang="en-US" smtClean="0"/>
              <a:pPr/>
              <a:t>2/16/2012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3BD46-72A6-4339-8734-C31618A33C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6C4CEEE-7D22-4B34-8F52-7661F8A1E72E}" type="datetimeFigureOut">
              <a:rPr lang="en-US" smtClean="0"/>
              <a:pPr/>
              <a:t>2/16/2012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523BD46-72A6-4339-8734-C31618A33C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6C4CEEE-7D22-4B34-8F52-7661F8A1E72E}" type="datetimeFigureOut">
              <a:rPr lang="en-US" smtClean="0"/>
              <a:pPr/>
              <a:t>2/16/2012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523BD46-72A6-4339-8734-C31618A33C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6C4CEEE-7D22-4B34-8F52-7661F8A1E72E}" type="datetimeFigureOut">
              <a:rPr lang="en-US" smtClean="0"/>
              <a:pPr/>
              <a:t>2/16/2012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523BD46-72A6-4339-8734-C31618A33C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6C4CEEE-7D22-4B34-8F52-7661F8A1E72E}" type="datetimeFigureOut">
              <a:rPr lang="en-US" smtClean="0"/>
              <a:pPr/>
              <a:t>2/16/2012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523BD46-72A6-4339-8734-C31618A33C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heel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1000"/>
            <a:ext cx="9144000" cy="2590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Engravers MT" pitchFamily="18" charset="0"/>
              </a:rPr>
              <a:t>Frictional</a:t>
            </a:r>
            <a:br>
              <a:rPr lang="en-US" sz="4800" dirty="0" smtClean="0">
                <a:latin typeface="Engravers MT" pitchFamily="18" charset="0"/>
              </a:rPr>
            </a:br>
            <a:r>
              <a:rPr lang="en-US" sz="4800" dirty="0" smtClean="0">
                <a:latin typeface="Engravers MT" pitchFamily="18" charset="0"/>
              </a:rPr>
              <a:t> force</a:t>
            </a:r>
            <a:endParaRPr lang="en-US" sz="4800" dirty="0">
              <a:latin typeface="Engravers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pPr algn="just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52400" y="2967334"/>
            <a:ext cx="8991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 FRICTION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MILITARY BOAT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JETPACK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Content Placeholder 6" descr="FLUID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53247" y="290513"/>
            <a:ext cx="5796455" cy="3017837"/>
          </a:xfrm>
        </p:spPr>
      </p:pic>
      <p:pic>
        <p:nvPicPr>
          <p:cNvPr id="8" name="Content Placeholder 7" descr="FLUID 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2553247" y="3427413"/>
            <a:ext cx="5796455" cy="3017837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7494"/>
            <a:ext cx="8305800" cy="5295106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THANK YOU!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19800"/>
            <a:ext cx="8229600" cy="435008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Engravers MT" pitchFamily="18" charset="0"/>
              </a:rPr>
              <a:t>What is frictional force?</a:t>
            </a:r>
            <a:br>
              <a:rPr lang="en-US" sz="4800" dirty="0" smtClean="0">
                <a:latin typeface="Engravers MT" pitchFamily="18" charset="0"/>
              </a:rPr>
            </a:br>
            <a:r>
              <a:rPr lang="en-US" sz="4800" dirty="0" smtClean="0">
                <a:latin typeface="Engravers MT" pitchFamily="18" charset="0"/>
              </a:rPr>
              <a:t/>
            </a:r>
            <a:br>
              <a:rPr lang="en-US" sz="4800" dirty="0" smtClean="0">
                <a:latin typeface="Engravers MT" pitchFamily="18" charset="0"/>
              </a:rPr>
            </a:br>
            <a:r>
              <a:rPr lang="en-US" sz="4800" dirty="0" smtClean="0">
                <a:latin typeface="Engravers MT" pitchFamily="18" charset="0"/>
              </a:rPr>
              <a:t/>
            </a:r>
            <a:br>
              <a:rPr lang="en-US" sz="4800" dirty="0" smtClean="0">
                <a:latin typeface="Engravers MT" pitchFamily="18" charset="0"/>
              </a:rPr>
            </a:br>
            <a:r>
              <a:rPr lang="en-US" sz="4800" dirty="0" smtClean="0">
                <a:latin typeface="Engravers MT" pitchFamily="18" charset="0"/>
              </a:rPr>
              <a:t/>
            </a:r>
            <a:br>
              <a:rPr lang="en-US" sz="4800" dirty="0" smtClean="0">
                <a:latin typeface="Engravers MT" pitchFamily="18" charset="0"/>
              </a:rPr>
            </a:br>
            <a:r>
              <a:rPr lang="en-US" sz="4800" dirty="0" smtClean="0">
                <a:latin typeface="Engravers MT" pitchFamily="18" charset="0"/>
              </a:rPr>
              <a:t/>
            </a:r>
            <a:br>
              <a:rPr lang="en-US" sz="4800" dirty="0" smtClean="0">
                <a:latin typeface="Engravers MT" pitchFamily="18" charset="0"/>
              </a:rPr>
            </a:br>
            <a:r>
              <a:rPr lang="en-US" sz="4800" dirty="0" smtClean="0">
                <a:latin typeface="Engravers MT" pitchFamily="18" charset="0"/>
              </a:rPr>
              <a:t/>
            </a:r>
            <a:br>
              <a:rPr lang="en-US" sz="4800" dirty="0" smtClean="0">
                <a:latin typeface="Engravers MT" pitchFamily="18" charset="0"/>
              </a:rPr>
            </a:br>
            <a:r>
              <a:rPr lang="en-US" sz="4800" dirty="0" smtClean="0">
                <a:latin typeface="Engravers MT" pitchFamily="18" charset="0"/>
              </a:rPr>
              <a:t/>
            </a:r>
            <a:br>
              <a:rPr lang="en-US" sz="4800" dirty="0" smtClean="0">
                <a:latin typeface="Engravers MT" pitchFamily="18" charset="0"/>
              </a:rPr>
            </a:br>
            <a:endParaRPr lang="en-US" sz="4800" dirty="0">
              <a:latin typeface="Engravers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124200"/>
            <a:ext cx="8603456" cy="3429000"/>
          </a:xfrm>
        </p:spPr>
        <p:txBody>
          <a:bodyPr/>
          <a:lstStyle/>
          <a:p>
            <a:pPr algn="l"/>
            <a:r>
              <a:rPr lang="en-US" sz="4800" b="1" dirty="0" smtClean="0">
                <a:solidFill>
                  <a:schemeClr val="tx1"/>
                </a:solidFill>
              </a:rPr>
              <a:t>•is the force that opposes motion between two surfaces.</a:t>
            </a:r>
          </a:p>
          <a:p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52400" y="2971800"/>
            <a:ext cx="8991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905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accent2"/>
                </a:solidFill>
                <a:latin typeface="Engravers MT" pitchFamily="18" charset="0"/>
              </a:rPr>
              <a:t>There are three (3) types of </a:t>
            </a:r>
            <a:r>
              <a:rPr lang="en-US" sz="3200" dirty="0" err="1" smtClean="0">
                <a:solidFill>
                  <a:schemeClr val="accent2"/>
                </a:solidFill>
                <a:latin typeface="Engravers MT" pitchFamily="18" charset="0"/>
              </a:rPr>
              <a:t>FrIction</a:t>
            </a:r>
            <a:r>
              <a:rPr lang="en-US" sz="3200" dirty="0" smtClean="0">
                <a:solidFill>
                  <a:schemeClr val="accent2"/>
                </a:solidFill>
                <a:latin typeface="Engravers MT" pitchFamily="18" charset="0"/>
              </a:rPr>
              <a:t>:</a:t>
            </a:r>
            <a:endParaRPr lang="en-US" sz="3200" dirty="0">
              <a:solidFill>
                <a:schemeClr val="accent2"/>
              </a:solidFill>
              <a:latin typeface="Engravers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438400"/>
            <a:ext cx="8603456" cy="441960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tx1"/>
                </a:solidFill>
              </a:rPr>
              <a:t>Sliding Friction</a:t>
            </a:r>
          </a:p>
          <a:p>
            <a:pPr algn="just">
              <a:buFont typeface="Arial" pitchFamily="34" charset="0"/>
              <a:buChar char="•"/>
            </a:pPr>
            <a:endParaRPr lang="en-US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Rolling Friction</a:t>
            </a:r>
          </a:p>
          <a:p>
            <a:pPr algn="just">
              <a:buFont typeface="Arial" pitchFamily="34" charset="0"/>
              <a:buChar char="•"/>
            </a:pPr>
            <a:endParaRPr lang="en-US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 Friction</a:t>
            </a:r>
          </a:p>
          <a:p>
            <a:pPr algn="just">
              <a:buFont typeface="Arial" pitchFamily="34" charset="0"/>
              <a:buChar char="•"/>
            </a:pPr>
            <a:endParaRPr lang="en-US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Font typeface="Arial" pitchFamily="34" charset="0"/>
              <a:buChar char="•"/>
            </a:pPr>
            <a:endParaRPr lang="en-US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Font typeface="Arial" pitchFamily="34" charset="0"/>
              <a:buChar char="•"/>
            </a:pPr>
            <a:endParaRPr lang="en-US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52400" y="2514600"/>
            <a:ext cx="8991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066800" cy="68580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Engravers MT" pitchFamily="18" charset="0"/>
              </a:rPr>
              <a:t>Sliding friction </a:t>
            </a:r>
            <a:endParaRPr lang="en-US" sz="2800" b="1" dirty="0">
              <a:solidFill>
                <a:schemeClr val="bg1"/>
              </a:solidFill>
              <a:latin typeface="Engravers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0"/>
            <a:ext cx="8229600" cy="6858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algn="just"/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•Is the force that allows two or more objects not to SLIP or SLIDE over one another. It counters the tendency that objects would have to move in a certain direction.</a:t>
            </a:r>
          </a:p>
          <a:p>
            <a:pPr algn="just"/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Ex. Of SLIDING FRICTION is pushing a heavy rock in your path, or moving BOX on the FLOOR. </a:t>
            </a:r>
          </a:p>
          <a:p>
            <a:pPr algn="just"/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52400" y="2967334"/>
            <a:ext cx="8991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SLIDING FRICTION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1149594" cy="301752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YOGA MAT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1149594" cy="301752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WOOD FLOOR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Content Placeholder 6" descr="sliding on the rag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0" y="381000"/>
            <a:ext cx="6096000" cy="3017837"/>
          </a:xfrm>
        </p:spPr>
      </p:pic>
      <p:pic>
        <p:nvPicPr>
          <p:cNvPr id="9" name="Content Placeholder 8" descr="KID SLIDING FRICTION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124200" y="3505200"/>
            <a:ext cx="6019800" cy="3017837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" cy="6858000"/>
          </a:xfrm>
        </p:spPr>
        <p:txBody>
          <a:bodyPr>
            <a:normAutofit/>
          </a:bodyPr>
          <a:lstStyle/>
          <a:p>
            <a:pPr algn="just"/>
            <a:r>
              <a:rPr lang="en-US" sz="2500" b="1" dirty="0" smtClean="0">
                <a:solidFill>
                  <a:schemeClr val="bg1"/>
                </a:solidFill>
                <a:latin typeface="Engravers MT" pitchFamily="18" charset="0"/>
              </a:rPr>
              <a:t>ROLLING FRICTION</a:t>
            </a:r>
            <a:endParaRPr lang="en-US" sz="2500" b="1" dirty="0">
              <a:solidFill>
                <a:schemeClr val="bg1"/>
              </a:solidFill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0"/>
            <a:ext cx="7848600" cy="6705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force which opposes the motion of any body which is rolling over the surface of another.</a:t>
            </a:r>
          </a:p>
          <a:p>
            <a:pPr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/>
              <a:t>An example of Rolling Friction would be like a skateboard rolling on a sidewalk. </a:t>
            </a:r>
            <a:br>
              <a:rPr lang="en-US" b="1" dirty="0" smtClean="0"/>
            </a:br>
            <a:r>
              <a:rPr lang="en-US" b="1" dirty="0" smtClean="0"/>
              <a:t>Car running up a hill. </a:t>
            </a:r>
            <a:br>
              <a:rPr lang="en-US" b="1" dirty="0" smtClean="0"/>
            </a:br>
            <a:r>
              <a:rPr lang="en-US" b="1" dirty="0" smtClean="0"/>
              <a:t>Someone pushing a </a:t>
            </a:r>
            <a:r>
              <a:rPr lang="en-US" b="1" dirty="0" smtClean="0"/>
              <a:t>wheelbarrow.</a:t>
            </a:r>
            <a:endParaRPr lang="en-US" b="1" dirty="0" smtClean="0"/>
          </a:p>
          <a:p>
            <a:pPr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Wheelbarrow</a:t>
            </a:r>
            <a:endParaRPr lang="en-US" sz="5400" b="1" dirty="0"/>
          </a:p>
        </p:txBody>
      </p:sp>
      <p:pic>
        <p:nvPicPr>
          <p:cNvPr id="4" name="Content Placeholder 3" descr="12_04_14---Wheel-Barrow_we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828800"/>
            <a:ext cx="8534400" cy="4554693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713706"/>
          </a:xfrm>
        </p:spPr>
        <p:txBody>
          <a:bodyPr/>
          <a:lstStyle/>
          <a:p>
            <a:r>
              <a:rPr lang="en-US" b="1" dirty="0" smtClean="0"/>
              <a:t>Skate</a:t>
            </a:r>
            <a:r>
              <a:rPr lang="en-US" dirty="0" smtClean="0"/>
              <a:t> </a:t>
            </a:r>
            <a:r>
              <a:rPr lang="en-US" b="1" dirty="0" smtClean="0"/>
              <a:t>board &amp; a Car </a:t>
            </a:r>
            <a:endParaRPr lang="en-US" b="1" dirty="0"/>
          </a:p>
        </p:txBody>
      </p:sp>
      <p:pic>
        <p:nvPicPr>
          <p:cNvPr id="5" name="Content Placeholder 4" descr="skateboar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2133599"/>
            <a:ext cx="3997569" cy="4724401"/>
          </a:xfrm>
        </p:spPr>
      </p:pic>
      <p:pic>
        <p:nvPicPr>
          <p:cNvPr id="6" name="Content Placeholder 5" descr="ca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657600" y="2057401"/>
            <a:ext cx="5486400" cy="4800600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" cy="6858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Engravers MT" pitchFamily="18" charset="0"/>
              </a:rPr>
              <a:t>FLUID FRICTION</a:t>
            </a:r>
            <a:endParaRPr lang="en-US" sz="3200" dirty="0">
              <a:solidFill>
                <a:schemeClr val="bg1"/>
              </a:solidFill>
              <a:latin typeface="Engravers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0"/>
            <a:ext cx="7848600" cy="68580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Fluid friction occurs when two layers that exist in a fluid or a gas are moving in relative motion to one another and it is often affected by the velocity of the fluid or gas.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Examples of fluid friction are fish swimming through water, an airplane flying through the air and a motorboat skidding over water. Although fluid friction refers to friction through water, it can also apply to air.</a:t>
            </a:r>
            <a:endParaRPr lang="en-US" dirty="0" smtClean="0"/>
          </a:p>
          <a:p>
            <a:pPr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</TotalTime>
  <Words>224</Words>
  <Application>Microsoft Office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Frictional  force</vt:lpstr>
      <vt:lpstr>What is frictional force?       </vt:lpstr>
      <vt:lpstr>There are three (3) types of FrIction:</vt:lpstr>
      <vt:lpstr>Sliding friction </vt:lpstr>
      <vt:lpstr>SLIDING FRICTION</vt:lpstr>
      <vt:lpstr>ROLLING FRICTION</vt:lpstr>
      <vt:lpstr>Wheelbarrow</vt:lpstr>
      <vt:lpstr>Skate board &amp; a Car </vt:lpstr>
      <vt:lpstr>FLUID FRICTION</vt:lpstr>
      <vt:lpstr>FLUID FRICTION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Jackie</dc:creator>
  <cp:lastModifiedBy>Jackie</cp:lastModifiedBy>
  <cp:revision>68</cp:revision>
  <dcterms:created xsi:type="dcterms:W3CDTF">2012-02-07T02:55:18Z</dcterms:created>
  <dcterms:modified xsi:type="dcterms:W3CDTF">2012-02-16T04:46:46Z</dcterms:modified>
</cp:coreProperties>
</file>